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6" r:id="rId6"/>
    <p:sldId id="260" r:id="rId7"/>
    <p:sldId id="261" r:id="rId8"/>
    <p:sldId id="262" r:id="rId9"/>
    <p:sldId id="263" r:id="rId10"/>
    <p:sldId id="267" r:id="rId11"/>
    <p:sldId id="270" r:id="rId12"/>
    <p:sldId id="273" r:id="rId13"/>
    <p:sldId id="279" r:id="rId14"/>
    <p:sldId id="274" r:id="rId15"/>
    <p:sldId id="275" r:id="rId16"/>
    <p:sldId id="276" r:id="rId17"/>
    <p:sldId id="277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алерия Смирнова" userId="3503b9b8a28afa35" providerId="LiveId" clId="{3E392B5E-E3B3-4499-B691-9A04ECBBC39A}"/>
    <pc:docChg chg="custSel addSld modSld sldOrd">
      <pc:chgData name="Валерия Смирнова" userId="3503b9b8a28afa35" providerId="LiveId" clId="{3E392B5E-E3B3-4499-B691-9A04ECBBC39A}" dt="2024-05-02T09:08:58.108" v="428" actId="1076"/>
      <pc:docMkLst>
        <pc:docMk/>
      </pc:docMkLst>
      <pc:sldChg chg="modSp mod">
        <pc:chgData name="Валерия Смирнова" userId="3503b9b8a28afa35" providerId="LiveId" clId="{3E392B5E-E3B3-4499-B691-9A04ECBBC39A}" dt="2024-05-02T09:04:37.265" v="127" actId="20577"/>
        <pc:sldMkLst>
          <pc:docMk/>
          <pc:sldMk cId="3718184841" sldId="257"/>
        </pc:sldMkLst>
        <pc:spChg chg="mod">
          <ac:chgData name="Валерия Смирнова" userId="3503b9b8a28afa35" providerId="LiveId" clId="{3E392B5E-E3B3-4499-B691-9A04ECBBC39A}" dt="2024-05-02T09:04:37.265" v="127" actId="20577"/>
          <ac:spMkLst>
            <pc:docMk/>
            <pc:sldMk cId="3718184841" sldId="257"/>
            <ac:spMk id="7" creationId="{3EEFA540-0785-4363-92BE-09EBECEC0EB1}"/>
          </ac:spMkLst>
        </pc:spChg>
      </pc:sldChg>
      <pc:sldChg chg="addSp modSp mod ord">
        <pc:chgData name="Валерия Смирнова" userId="3503b9b8a28afa35" providerId="LiveId" clId="{3E392B5E-E3B3-4499-B691-9A04ECBBC39A}" dt="2024-05-02T09:08:58.108" v="428" actId="1076"/>
        <pc:sldMkLst>
          <pc:docMk/>
          <pc:sldMk cId="2029457577" sldId="266"/>
        </pc:sldMkLst>
        <pc:spChg chg="mod">
          <ac:chgData name="Валерия Смирнова" userId="3503b9b8a28afa35" providerId="LiveId" clId="{3E392B5E-E3B3-4499-B691-9A04ECBBC39A}" dt="2024-05-02T09:08:27.907" v="425" actId="1076"/>
          <ac:spMkLst>
            <pc:docMk/>
            <pc:sldMk cId="2029457577" sldId="266"/>
            <ac:spMk id="3" creationId="{9CA101D2-8A42-47F3-BDDA-25B0EAB7D2C9}"/>
          </ac:spMkLst>
        </pc:spChg>
        <pc:picChg chg="add mod">
          <ac:chgData name="Валерия Смирнова" userId="3503b9b8a28afa35" providerId="LiveId" clId="{3E392B5E-E3B3-4499-B691-9A04ECBBC39A}" dt="2024-05-02T09:08:58.108" v="428" actId="1076"/>
          <ac:picMkLst>
            <pc:docMk/>
            <pc:sldMk cId="2029457577" sldId="266"/>
            <ac:picMk id="1026" creationId="{512C6372-7B4D-4E13-8F6D-C4E9E14C4AEB}"/>
          </ac:picMkLst>
        </pc:picChg>
      </pc:sldChg>
      <pc:sldChg chg="addSp delSp modSp new mod">
        <pc:chgData name="Валерия Смирнова" userId="3503b9b8a28afa35" providerId="LiveId" clId="{3E392B5E-E3B3-4499-B691-9A04ECBBC39A}" dt="2024-05-02T09:04:23.980" v="103" actId="20577"/>
        <pc:sldMkLst>
          <pc:docMk/>
          <pc:sldMk cId="558982975" sldId="279"/>
        </pc:sldMkLst>
        <pc:spChg chg="mod">
          <ac:chgData name="Валерия Смирнова" userId="3503b9b8a28afa35" providerId="LiveId" clId="{3E392B5E-E3B3-4499-B691-9A04ECBBC39A}" dt="2024-05-02T09:04:23.980" v="103" actId="20577"/>
          <ac:spMkLst>
            <pc:docMk/>
            <pc:sldMk cId="558982975" sldId="279"/>
            <ac:spMk id="2" creationId="{4E020887-7CCB-497E-AD96-1FDFD9ABBC83}"/>
          </ac:spMkLst>
        </pc:spChg>
        <pc:spChg chg="del">
          <ac:chgData name="Валерия Смирнова" userId="3503b9b8a28afa35" providerId="LiveId" clId="{3E392B5E-E3B3-4499-B691-9A04ECBBC39A}" dt="2024-05-02T09:02:56.857" v="56" actId="478"/>
          <ac:spMkLst>
            <pc:docMk/>
            <pc:sldMk cId="558982975" sldId="279"/>
            <ac:spMk id="3" creationId="{2CF951B3-DD56-46A7-B20A-80305CDF3192}"/>
          </ac:spMkLst>
        </pc:spChg>
        <pc:picChg chg="add mod">
          <ac:chgData name="Валерия Смирнова" userId="3503b9b8a28afa35" providerId="LiveId" clId="{3E392B5E-E3B3-4499-B691-9A04ECBBC39A}" dt="2024-05-02T09:03:59.711" v="59" actId="1076"/>
          <ac:picMkLst>
            <pc:docMk/>
            <pc:sldMk cId="558982975" sldId="279"/>
            <ac:picMk id="4" creationId="{6B2EEC07-CC19-4F52-99AC-C5118F2DA08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FDFACE-D200-42E7-ACC0-2161E3829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C97D77E-FA19-464C-BE27-CE3715090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BAF78A-0649-4D4F-BD5F-588DF3E4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EBE6-2FF8-40CB-9700-A1E2211DABBE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49F064-5FA0-4341-B366-B14183D48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E19FE2-4CA4-438F-8F67-7395CA70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2C1DD-731C-42D6-9D5E-557F25E98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0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E64286-2CB6-467B-9763-0AB45982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545F450-32E7-458E-9A3D-5E8EE81E9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B9190E-7C24-4E3A-9725-36047DEE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EBE6-2FF8-40CB-9700-A1E2211DABBE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351593-1DBB-48A1-B414-2AB6F37BE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4EFE88-1943-4C67-B613-3236781C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2C1DD-731C-42D6-9D5E-557F25E98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0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6154195-163F-42EE-8B32-8E8D7CF91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9F157E7-4470-4277-AE47-588FD5960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0F1EB1-C3B7-48E1-BF64-E8F263906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EBE6-2FF8-40CB-9700-A1E2211DABBE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7D3F0C-4BE9-4D2B-B91E-EC901BDAB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0D984F-5083-4835-8EB3-D1EDDA52B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2C1DD-731C-42D6-9D5E-557F25E98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9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2F7197-772D-455F-AC0A-07EEBC94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F58D3-C08B-4281-82C2-C7B66D02A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EE474B-A4B7-454B-8732-6C0D363A0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EBE6-2FF8-40CB-9700-A1E2211DABBE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A5FCF1-A65B-4734-BBFC-CB662A355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EEEACB-5940-4486-9B72-ACE520061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2C1DD-731C-42D6-9D5E-557F25E98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6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97522D-5C2D-4D78-90B5-8731694BE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9BC777-508E-44A6-955A-9317C4930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2380DB-2D51-43B5-BE03-7CD76ADEC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EBE6-2FF8-40CB-9700-A1E2211DABBE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52CF43-D75F-4702-9058-31B7F93B7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002D99-7451-4DED-B3AE-A41BE9E9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2C1DD-731C-42D6-9D5E-557F25E98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8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D1F221-0CCB-4AF4-9D44-BBF5A7CF8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ED43F2-DE6F-4276-BDBB-940721D67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36B8C60-6B61-4AB8-8642-93A94FAFC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655AD32-5903-4331-838A-EB7F09448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EBE6-2FF8-40CB-9700-A1E2211DABBE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76CD36-21DE-4C74-9B96-8ADD086FD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29A5BC-7DB9-4D07-8B93-6A4A8036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2C1DD-731C-42D6-9D5E-557F25E98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81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FDA7AF-8FAE-4F8D-8D76-B993E612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1220EF-2441-41B2-875E-F2914A8E6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D055CBE-EECB-4B8F-A629-68EA9840C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93347E6-3959-41C5-BDC8-9FCF60AEA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9E8AA73-F54B-468A-8D37-4AD734C7E4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8028DE1-449A-4D4D-995C-97498E46B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EBE6-2FF8-40CB-9700-A1E2211DABBE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F85B7C5-BDBA-45AF-A208-FD116D186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7AA2E66-DCD8-4710-82FA-4DD4B6E46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2C1DD-731C-42D6-9D5E-557F25E98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82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39D20-640D-4016-8F4A-84F7F3BB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69C2594-43AC-425F-8F68-2729890A5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EBE6-2FF8-40CB-9700-A1E2211DABBE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5007AC2-F181-4A57-985F-9C9BDA24A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5EBEA5E-6975-4DC7-B894-44DD1FDB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2C1DD-731C-42D6-9D5E-557F25E98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77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199AF8F-437C-4C43-ABE2-B1FAB6892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EBE6-2FF8-40CB-9700-A1E2211DABBE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151CF81-36E5-433A-89A6-8DAD4B255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FE39B8-E53F-48EC-BCEE-61AC3C03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2C1DD-731C-42D6-9D5E-557F25E98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23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7DECDB-9A45-4F02-920F-5797B1B1A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4959B8-6D75-42B7-A855-DFA95FD1D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9E4D9CC-D648-40FA-AC0E-BF01D0128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E4551D-1BC1-4102-9FB4-7D49A1ED4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EBE6-2FF8-40CB-9700-A1E2211DABBE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1C2628-99EE-45FD-B4F9-B2091BEA2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35CA26-5481-44E2-AFB2-B0DF4DF3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2C1DD-731C-42D6-9D5E-557F25E98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0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91C43-CC1E-4B56-AA50-5F665608E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F30AEF-D7FF-49B1-B9D5-A0E3D21DE0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40EE9F-B0E9-488A-A6DA-360310646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7CCD36-23DB-4E87-9A66-0C55600B4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EBE6-2FF8-40CB-9700-A1E2211DABBE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2C96FB-D64A-4D8A-8B2A-39B406941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CE514C-34DA-4EDB-A78C-2A3E41B8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2C1DD-731C-42D6-9D5E-557F25E98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5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2E908-C0A9-4A94-B36B-AB37FBFC6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17D03E-D42B-4715-9224-2041C2CEB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37D89B-2A92-4F4A-9CBC-FA07FB34F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5EBE6-2FF8-40CB-9700-A1E2211DABBE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78AC00-C15B-474F-8873-BF52EEF6D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1CF8A7-1D4A-442C-BCD8-3B0E61C6A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2C1DD-731C-42D6-9D5E-557F25E98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96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132F8B-1913-4CCC-9441-B6F1F98C8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9" y="135356"/>
            <a:ext cx="2484773" cy="12000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6EF598-80E8-4DA2-9F0C-0CC7E1524DEB}"/>
              </a:ext>
            </a:extLst>
          </p:cNvPr>
          <p:cNvSpPr txBox="1"/>
          <p:nvPr/>
        </p:nvSpPr>
        <p:spPr>
          <a:xfrm>
            <a:off x="2229852" y="194925"/>
            <a:ext cx="8293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И НАУКИ РОССИЙСКОЙ ФЕДЕРАЦИИ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ГОСУДАРСТВЕННОЕ БЮДЖЕТНОЕ УЧРЕЖДЕНИЕ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КАЛИНИНГРАДСКОЙ ОБЛОСТИ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ПРОФЕССИОНАЛЬНАЯ ОБРОЗОВАТЕЛЬНАЯ ОРГАНИЗАЦИЯ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«КОЛЛЕДЖ ИНФОРМАЦИОННЫХ ТЕХНОЛОГИЙ И СТРОИТЕЛЬСТВА»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82002-48D7-43F3-AA43-58F13FE76DD0}"/>
              </a:ext>
            </a:extLst>
          </p:cNvPr>
          <p:cNvSpPr txBox="1"/>
          <p:nvPr/>
        </p:nvSpPr>
        <p:spPr>
          <a:xfrm>
            <a:off x="2679032" y="2547409"/>
            <a:ext cx="73954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Курсовая работа на тему:</a:t>
            </a: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«Разработка мобильного приложения для проведения процедуры голосования»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0B8529-8333-4D32-8D8A-AE0D791B96F6}"/>
              </a:ext>
            </a:extLst>
          </p:cNvPr>
          <p:cNvSpPr txBox="1"/>
          <p:nvPr/>
        </p:nvSpPr>
        <p:spPr>
          <a:xfrm>
            <a:off x="4780546" y="6261022"/>
            <a:ext cx="319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Калининград 2024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199F54-D398-4E76-B6DF-40145A8DF098}"/>
              </a:ext>
            </a:extLst>
          </p:cNvPr>
          <p:cNvSpPr txBox="1"/>
          <p:nvPr/>
        </p:nvSpPr>
        <p:spPr>
          <a:xfrm>
            <a:off x="6096000" y="4462535"/>
            <a:ext cx="55311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студентка группы ИСп21-1</a:t>
            </a:r>
          </a:p>
          <a:p>
            <a:pPr algn="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Смирнова Валерия Алексеевна</a:t>
            </a:r>
          </a:p>
          <a:p>
            <a:pPr algn="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КИТиС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Большакова-Стрекалова А.В.</a:t>
            </a:r>
          </a:p>
        </p:txBody>
      </p:sp>
    </p:spTree>
    <p:extLst>
      <p:ext uri="{BB962C8B-B14F-4D97-AF65-F5344CB8AC3E}">
        <p14:creationId xmlns:p14="http://schemas.microsoft.com/office/powerpoint/2010/main" val="3905598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C79B85-652F-414E-AC2E-EEA07DF7E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Обоснование средств разработки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ADC460-7263-4C42-B73C-4D6BDF6B8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lvl="0" indent="0" hangingPunct="0">
              <a:lnSpc>
                <a:spcPct val="100000"/>
              </a:lnSpc>
              <a:buNone/>
            </a:pP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Android studio </a:t>
            </a:r>
            <a:r>
              <a:rPr lang="ru-RU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поддерживает различные языки программирования, такие как C/C++, </a:t>
            </a:r>
            <a:r>
              <a:rPr lang="en-US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Kotlin </a:t>
            </a:r>
            <a:r>
              <a:rPr lang="ru-RU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 Java, обладает встроенным эмулятором и обширной библиотекой с разнообразными шаблонами, и компонентами, что значительно облегчает и ускоряет процесс создания программного обеспечения.</a:t>
            </a:r>
            <a:endParaRPr lang="en-US" sz="4000" dirty="0"/>
          </a:p>
        </p:txBody>
      </p:sp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EDDA2BAD-7A0F-460F-82A2-523699B45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253" y="4456365"/>
            <a:ext cx="5625256" cy="185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879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A79D62-86F5-4835-BE34-DDE3526E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Обоснование средств разработки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F5EE27-5014-4618-826D-B82F58F5C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96239" cy="47527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Плюсы и минусы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studio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l">
              <a:buNone/>
            </a:pPr>
            <a:r>
              <a:rPr lang="ru-RU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Плюсы: </a:t>
            </a:r>
          </a:p>
          <a:p>
            <a:r>
              <a:rPr lang="ru-RU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Официальная IDE от Google; </a:t>
            </a:r>
          </a:p>
          <a:p>
            <a:r>
              <a:rPr lang="ru-RU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Поддержка всех основных языков программирования; </a:t>
            </a:r>
          </a:p>
          <a:p>
            <a:r>
              <a:rPr lang="ru-RU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Мощный инструментарий для разработки и отладки приложений; </a:t>
            </a:r>
          </a:p>
          <a:p>
            <a:r>
              <a:rPr lang="ru-RU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Большая и активная пользовательская база.</a:t>
            </a:r>
          </a:p>
          <a:p>
            <a:pPr marL="0" indent="0" algn="l">
              <a:buNone/>
            </a:pPr>
            <a:r>
              <a:rPr lang="ru-RU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Минусы: </a:t>
            </a:r>
          </a:p>
          <a:p>
            <a:r>
              <a:rPr lang="ru-RU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Требуется высокая производительность компьютера для работы; </a:t>
            </a:r>
          </a:p>
          <a:p>
            <a:r>
              <a:rPr lang="ru-RU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Может быть сложной для начинающих разработчиков.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Android Studio Alt macOS BigSur - Социальные медиа и логотипы Иконки">
            <a:extLst>
              <a:ext uri="{FF2B5EF4-FFF2-40B4-BE49-F238E27FC236}">
                <a16:creationId xmlns:a16="http://schemas.microsoft.com/office/drawing/2014/main" id="{9D98F176-D0F3-41DE-8067-A474C89B4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490" y="9906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36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A42338-9B70-4129-8D75-26370AC48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Обоснование средств разработки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262568-1DA6-4102-9B19-BA8A7BBC6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 algn="just">
              <a:lnSpc>
                <a:spcPct val="110000"/>
              </a:lnSpc>
              <a:buNone/>
            </a:pPr>
            <a:r>
              <a:rPr lang="ru-RU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Firebase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облачная база данных, которая обеспечивает хранение и доступ к данным, а также предоставляет удобные инструменты для их управления. </a:t>
            </a:r>
          </a:p>
        </p:txBody>
      </p:sp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A5D50285-7752-48D1-B471-0619B7E1F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28" y="3302391"/>
            <a:ext cx="6525451" cy="334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728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020887-7CCB-497E-AD96-1FDFD9AB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Логика работы приложения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2EEC07-CC19-4F52-99AC-C5118F2D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37" y="2093277"/>
            <a:ext cx="9783275" cy="439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82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6413DC-9231-4A21-9489-177E5628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Разработанное мобильное приложение 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724F43A-47EE-4438-918D-0213506B2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48" y="2685390"/>
            <a:ext cx="2623991" cy="26239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AB934EC-7BFB-4651-AC67-5156258EC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2" b="5707"/>
          <a:stretch/>
        </p:blipFill>
        <p:spPr bwMode="auto">
          <a:xfrm>
            <a:off x="3291839" y="1924024"/>
            <a:ext cx="2623990" cy="47627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A9B7440-2A65-42AE-8241-E1152BD494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97"/>
          <a:stretch/>
        </p:blipFill>
        <p:spPr bwMode="auto">
          <a:xfrm>
            <a:off x="6096000" y="1929447"/>
            <a:ext cx="2461778" cy="47573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0E847E-2133-4FC1-AC29-27431D11A6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42"/>
          <a:stretch/>
        </p:blipFill>
        <p:spPr bwMode="auto">
          <a:xfrm>
            <a:off x="8737948" y="1924023"/>
            <a:ext cx="2462941" cy="47573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47519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8CC69-D1AB-4F52-8F48-CDA779CF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Разработанное мобильное приложение 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26998E-7D64-4DEB-9151-E268C30F5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6"/>
          <a:stretch/>
        </p:blipFill>
        <p:spPr bwMode="auto">
          <a:xfrm>
            <a:off x="1462161" y="1821764"/>
            <a:ext cx="2439572" cy="46936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FF2F00-80AA-4646-A230-5C645A676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48"/>
          <a:stretch/>
        </p:blipFill>
        <p:spPr bwMode="auto">
          <a:xfrm>
            <a:off x="4472939" y="1821763"/>
            <a:ext cx="2439571" cy="47111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266BE2-A1E4-45AA-8AB5-09E753BE92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94"/>
          <a:stretch/>
        </p:blipFill>
        <p:spPr bwMode="auto">
          <a:xfrm>
            <a:off x="7442861" y="1821762"/>
            <a:ext cx="2439571" cy="46652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72936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1940C2-69B3-4560-ADD7-E34D377A6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Разработанное мобильное приложение 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C0D7DB-DD29-488C-9F8C-43217148E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8"/>
          <a:stretch/>
        </p:blipFill>
        <p:spPr bwMode="auto">
          <a:xfrm>
            <a:off x="1278989" y="1724733"/>
            <a:ext cx="2448950" cy="47379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283692-C14D-459A-97C7-D72567664D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3"/>
          <a:stretch/>
        </p:blipFill>
        <p:spPr bwMode="auto">
          <a:xfrm>
            <a:off x="4440279" y="1724733"/>
            <a:ext cx="2450020" cy="47379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448215-4F6F-439F-9989-A7A75200FD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02"/>
          <a:stretch/>
        </p:blipFill>
        <p:spPr bwMode="auto">
          <a:xfrm>
            <a:off x="7602639" y="1724733"/>
            <a:ext cx="2465240" cy="47379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30870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7F3636-E3FD-42A2-B608-A548A279E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AE2F8E-1172-4D65-B642-C1A6CA5A2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 algn="just">
              <a:lnSpc>
                <a:spcPct val="110000"/>
              </a:lnSpc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ходе разработки мобильного приложения для проведения процедуры голосования была реализована программа, предназначенная для голосования в разных сферах жизнедеятельности. Приложение предоставляет голосовать и создавать собственное голосование на разные темы. Данное приложение можно использовать не только для голосования в выборах, но также и в учебных заведениях</a:t>
            </a:r>
          </a:p>
        </p:txBody>
      </p:sp>
    </p:spTree>
    <p:extLst>
      <p:ext uri="{BB962C8B-B14F-4D97-AF65-F5344CB8AC3E}">
        <p14:creationId xmlns:p14="http://schemas.microsoft.com/office/powerpoint/2010/main" val="724565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37B1FB-CB46-471E-802B-8FC825805176}"/>
              </a:ext>
            </a:extLst>
          </p:cNvPr>
          <p:cNvSpPr txBox="1"/>
          <p:nvPr/>
        </p:nvSpPr>
        <p:spPr>
          <a:xfrm>
            <a:off x="1620253" y="320841"/>
            <a:ext cx="92562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выполнена студенткой группы ИСп21-1: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Смирнова Валерия Алексеевна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Большакова-Стрекалова А.В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A4AE8-B3CF-4A96-AD0E-7CE97EAEDD75}"/>
              </a:ext>
            </a:extLst>
          </p:cNvPr>
          <p:cNvSpPr txBox="1"/>
          <p:nvPr/>
        </p:nvSpPr>
        <p:spPr>
          <a:xfrm>
            <a:off x="2582779" y="2917520"/>
            <a:ext cx="733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6455C-B99B-4292-9DD0-D44DB5E53FFF}"/>
              </a:ext>
            </a:extLst>
          </p:cNvPr>
          <p:cNvSpPr txBox="1"/>
          <p:nvPr/>
        </p:nvSpPr>
        <p:spPr>
          <a:xfrm>
            <a:off x="4748463" y="6075494"/>
            <a:ext cx="2999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Калининград 2024</a:t>
            </a:r>
          </a:p>
        </p:txBody>
      </p:sp>
    </p:spTree>
    <p:extLst>
      <p:ext uri="{BB962C8B-B14F-4D97-AF65-F5344CB8AC3E}">
        <p14:creationId xmlns:p14="http://schemas.microsoft.com/office/powerpoint/2010/main" val="2098849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DB89C0-80DA-40E3-B851-27647AC8A0EA}"/>
              </a:ext>
            </a:extLst>
          </p:cNvPr>
          <p:cNvSpPr txBox="1"/>
          <p:nvPr/>
        </p:nvSpPr>
        <p:spPr>
          <a:xfrm>
            <a:off x="4058653" y="240632"/>
            <a:ext cx="4957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ru-RU" sz="3200" dirty="0"/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работы:</a:t>
            </a:r>
            <a:endParaRPr lang="ru-RU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1E63D-6635-43F4-B57A-67B907345696}"/>
              </a:ext>
            </a:extLst>
          </p:cNvPr>
          <p:cNvSpPr txBox="1"/>
          <p:nvPr/>
        </p:nvSpPr>
        <p:spPr>
          <a:xfrm>
            <a:off x="3914273" y="825407"/>
            <a:ext cx="5245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программу для проведения процедуры голосования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006700-A57D-4287-A929-291C8F1D4060}"/>
              </a:ext>
            </a:extLst>
          </p:cNvPr>
          <p:cNvSpPr txBox="1"/>
          <p:nvPr/>
        </p:nvSpPr>
        <p:spPr>
          <a:xfrm>
            <a:off x="5157535" y="1913805"/>
            <a:ext cx="2759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FA540-0785-4363-92BE-09EBECEC0EB1}"/>
              </a:ext>
            </a:extLst>
          </p:cNvPr>
          <p:cNvSpPr txBox="1"/>
          <p:nvPr/>
        </p:nvSpPr>
        <p:spPr>
          <a:xfrm>
            <a:off x="841961" y="2991335"/>
            <a:ext cx="100323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Рассмотреть аналоги приложения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программу по техническому заданию.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Рассмотреть средства разработки мобильного приложения.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Рассмотреть базу данных, использованную при создании приложения.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Рассмотреть логику работы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37181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C301FA-53FB-4BA8-88E7-6CCB1E456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C501E0-9B9A-47CD-B533-C2E0591DB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современном обществе процессы голосования играют ключевую роль в принятии важных решений на всех уровнях - от выборов национальных лидеров до голосований в учебных заведениях. С развитием технологий и распространением мобильных устройств электронные системы голосования становятся все более популярными и востребованными.</a:t>
            </a:r>
          </a:p>
          <a:p>
            <a:pPr marL="0" indent="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Именно поэтому я решила разработать приложение для проведения процедуры голосования.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059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F9D64E-5C9B-4703-AC06-187C05A84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предметной области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5A838E-7F6B-4524-8ED9-252E966BA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Приложение для голосования в колледже разработано для управления процессом голосования студентов по различным вопросам, связанным с учебным процессом, организационными вопросами и другими важными решениями, принимаемыми в образовательном учреждении.</a:t>
            </a:r>
          </a:p>
        </p:txBody>
      </p:sp>
      <p:pic>
        <p:nvPicPr>
          <p:cNvPr id="1026" name="Picture 2" descr="Голосование – Бесплатные иконки: разнообразный">
            <a:extLst>
              <a:ext uri="{FF2B5EF4-FFF2-40B4-BE49-F238E27FC236}">
                <a16:creationId xmlns:a16="http://schemas.microsoft.com/office/drawing/2014/main" id="{E416FBF2-FBF0-4C5E-A82D-94D073FB0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917" y="3763743"/>
            <a:ext cx="2729132" cy="272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54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258118-2C9D-443D-AF5F-CDCC0550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Техническое задание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A101D2-8A42-47F3-BDDA-25B0EAB7D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1853759"/>
            <a:ext cx="11963400" cy="5672455"/>
          </a:xfrm>
        </p:spPr>
        <p:txBody>
          <a:bodyPr>
            <a:normAutofit/>
          </a:bodyPr>
          <a:lstStyle/>
          <a:p>
            <a:pPr lvl="1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Название: Мобильное приложение 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</a:p>
          <a:p>
            <a:pPr lvl="1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Назначение и область применения: Приложение предназначено для проведения процедуры голосования.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авторизации и регистрации пользователей.</a:t>
            </a:r>
          </a:p>
          <a:p>
            <a:pPr lvl="1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Меню с доступом к различным голосованиям</a:t>
            </a:r>
          </a:p>
          <a:p>
            <a:pPr lvl="1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создания собственного голосования</a:t>
            </a:r>
          </a:p>
          <a:p>
            <a:pPr lvl="1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 голосований, в которых уже принято участие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Интуитивно понятный и простой интерфейс.</a:t>
            </a:r>
          </a:p>
          <a:p>
            <a:pPr lvl="1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Быстрая навигация между разделами приложения.</a:t>
            </a:r>
          </a:p>
        </p:txBody>
      </p:sp>
      <p:pic>
        <p:nvPicPr>
          <p:cNvPr id="1026" name="Picture 2" descr="Голосование – Бесплатные иконки: знаки">
            <a:extLst>
              <a:ext uri="{FF2B5EF4-FFF2-40B4-BE49-F238E27FC236}">
                <a16:creationId xmlns:a16="http://schemas.microsoft.com/office/drawing/2014/main" id="{512C6372-7B4D-4E13-8F6D-C4E9E14C4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970" y="3550920"/>
            <a:ext cx="3137095" cy="313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457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A3C7F6-E8A9-41EB-BDC2-5025BF63F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4551"/>
            <a:ext cx="10515600" cy="132556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Аналоги разрабатываемого приложения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6F4AC098-6CFD-45F0-AA79-D30159782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Мобильное приложение «Опросы для всех» предназначено для создания опросов, соответствующие предпочтениям пользователей, и участие в опросах, которые им интересны. Независимо от того, хочет ли пользователь опросить своих друзей на частную тему или узнать, что думают люди о последних новостях.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08370A-0B65-4F8F-82C6-D66B610F4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23" b="25154"/>
          <a:stretch/>
        </p:blipFill>
        <p:spPr bwMode="auto">
          <a:xfrm>
            <a:off x="5068234" y="4353314"/>
            <a:ext cx="2055532" cy="20401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479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7711B1-725E-48BB-A6A9-55B052E3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Аналоги разрабатываемого приложения </a:t>
            </a:r>
            <a:endParaRPr lang="en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FF0CDA6-8C57-4A82-B356-0BA897C27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Разделы, включающие в себя приложение «Опросы для всех»:</a:t>
            </a:r>
            <a:endParaRPr lang="en-US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D7AA22D-D39A-4839-8280-0FABDE8E3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25" t="36753" r="14756" b="6726"/>
          <a:stretch/>
        </p:blipFill>
        <p:spPr bwMode="auto">
          <a:xfrm>
            <a:off x="1277277" y="2398108"/>
            <a:ext cx="2613269" cy="41959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9B715E6-F1E0-4512-B673-CCF730D7A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30" t="36136" r="15580" b="7447"/>
          <a:stretch/>
        </p:blipFill>
        <p:spPr bwMode="auto">
          <a:xfrm>
            <a:off x="4388092" y="2398108"/>
            <a:ext cx="2613268" cy="41959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919E6EC-196A-4E7E-8E7B-0CBA28B781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78" t="35518" r="13109" b="7035"/>
          <a:stretch/>
        </p:blipFill>
        <p:spPr bwMode="auto">
          <a:xfrm>
            <a:off x="7592691" y="2398107"/>
            <a:ext cx="2613268" cy="41959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2538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5D1A87-2604-4681-8825-7DBD78CA5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Аналоги разрабатываемого приложения 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409A37-68A9-498F-8619-128A5A9C1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 algn="just">
              <a:lnSpc>
                <a:spcPct val="100000"/>
              </a:lnSpc>
              <a:buNone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Мобильное приложение «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Pollie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 предназначено для создания голосования, в котором можно установить дату закрытия опроса, и так же выбрать то, что увидят ваши пользователи.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0F3949-36D4-42C4-B5F2-B212AF272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14" b="24846"/>
          <a:stretch/>
        </p:blipFill>
        <p:spPr bwMode="auto">
          <a:xfrm>
            <a:off x="5009072" y="3794759"/>
            <a:ext cx="2173855" cy="21840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59826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1BE7F4-29F5-4C8C-90A2-7A4D1239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Аналоги разрабатываемого приложения </a:t>
            </a:r>
            <a:endParaRPr lang="en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C29408A-5387-4ECD-A1DA-FCD8B040C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Разделы, включающие в себя приложение «</a:t>
            </a:r>
            <a:r>
              <a:rPr lang="en-US" dirty="0" err="1"/>
              <a:t>Pollie</a:t>
            </a:r>
            <a:r>
              <a:rPr lang="ru-RU" dirty="0"/>
              <a:t>»: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AD56B2-4457-4E7C-BCBD-4C01ED9F5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4" b="6726"/>
          <a:stretch/>
        </p:blipFill>
        <p:spPr bwMode="auto">
          <a:xfrm>
            <a:off x="1446286" y="2476054"/>
            <a:ext cx="2231878" cy="40168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2B96BFD-A769-4A8F-B99E-564C8986E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10" b="6210"/>
          <a:stretch/>
        </p:blipFill>
        <p:spPr bwMode="auto">
          <a:xfrm>
            <a:off x="4634983" y="2476054"/>
            <a:ext cx="2231877" cy="40155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B46FA5A-EFC4-4093-BE91-014318B1BB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12" b="6623"/>
          <a:stretch/>
        </p:blipFill>
        <p:spPr bwMode="auto">
          <a:xfrm>
            <a:off x="7686382" y="2476053"/>
            <a:ext cx="2237494" cy="40048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534285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562</Words>
  <Application>Microsoft Office PowerPoint</Application>
  <PresentationFormat>Широкоэкранный</PresentationFormat>
  <Paragraphs>69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Введение </vt:lpstr>
      <vt:lpstr>Описание предметной области</vt:lpstr>
      <vt:lpstr>Техническое задание</vt:lpstr>
      <vt:lpstr>Аналоги разрабатываемого приложения </vt:lpstr>
      <vt:lpstr>Аналоги разрабатываемого приложения </vt:lpstr>
      <vt:lpstr>Аналоги разрабатываемого приложения </vt:lpstr>
      <vt:lpstr>Аналоги разрабатываемого приложения </vt:lpstr>
      <vt:lpstr>Обоснование средств разработки</vt:lpstr>
      <vt:lpstr>Обоснование средств разработки</vt:lpstr>
      <vt:lpstr>Обоснование средств разработки</vt:lpstr>
      <vt:lpstr>Логика работы приложения</vt:lpstr>
      <vt:lpstr>Разработанное мобильное приложение «Voice»</vt:lpstr>
      <vt:lpstr>Разработанное мобильное приложение «Voice»</vt:lpstr>
      <vt:lpstr>Разработанное мобильное приложение «Voice»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вася пупкин</dc:creator>
  <cp:lastModifiedBy>Валерия Смирнова</cp:lastModifiedBy>
  <cp:revision>19</cp:revision>
  <dcterms:created xsi:type="dcterms:W3CDTF">2024-05-01T13:15:44Z</dcterms:created>
  <dcterms:modified xsi:type="dcterms:W3CDTF">2024-05-02T09:09:51Z</dcterms:modified>
</cp:coreProperties>
</file>